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" y="1670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D2DE1-F814-4601-9017-21070D38998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17C8-2932-48F1-9C0B-1C0B04AB1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5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7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0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3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0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68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8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56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2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01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E78E-1150-483C-9D9C-7A9CE1BAE0C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B9096-49A1-40DF-A4E6-CDDA1F43C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32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5" y="41495741"/>
            <a:ext cx="10151528" cy="576064"/>
          </a:xfrm>
          <a:prstGeom prst="rect">
            <a:avLst/>
          </a:prstGeom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841375" y="5110163"/>
            <a:ext cx="13869988" cy="1071562"/>
          </a:xfrm>
          <a:prstGeom prst="rect">
            <a:avLst/>
          </a:prstGeom>
          <a:solidFill>
            <a:srgbClr val="003087"/>
          </a:solidFill>
          <a:ln w="9525">
            <a:noFill/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5554325" y="5110163"/>
            <a:ext cx="13869988" cy="1071562"/>
          </a:xfrm>
          <a:prstGeom prst="rect">
            <a:avLst/>
          </a:prstGeom>
          <a:solidFill>
            <a:srgbClr val="7C2855"/>
          </a:solidFill>
          <a:ln w="9525">
            <a:noFill/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841375" y="16522700"/>
            <a:ext cx="13869988" cy="1069975"/>
          </a:xfrm>
          <a:prstGeom prst="rect">
            <a:avLst/>
          </a:prstGeom>
          <a:solidFill>
            <a:srgbClr val="7C2855"/>
          </a:solidFill>
          <a:ln w="9525">
            <a:noFill/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5578591" y="34046319"/>
            <a:ext cx="13869988" cy="1069975"/>
          </a:xfrm>
          <a:prstGeom prst="rect">
            <a:avLst/>
          </a:prstGeom>
          <a:solidFill>
            <a:srgbClr val="7C2855"/>
          </a:solidFill>
          <a:ln w="9525">
            <a:noFill/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554325" y="14620875"/>
            <a:ext cx="13869988" cy="1071563"/>
          </a:xfrm>
          <a:prstGeom prst="rect">
            <a:avLst/>
          </a:prstGeom>
          <a:solidFill>
            <a:srgbClr val="003087"/>
          </a:solidFill>
          <a:ln w="9525">
            <a:noFill/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841375" y="26271538"/>
            <a:ext cx="13869988" cy="1069975"/>
          </a:xfrm>
          <a:prstGeom prst="rect">
            <a:avLst/>
          </a:prstGeom>
          <a:solidFill>
            <a:srgbClr val="003087"/>
          </a:solidFill>
          <a:ln w="9525">
            <a:noFill/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120775" y="6614319"/>
            <a:ext cx="13031788" cy="956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dirty="0"/>
              <a:t>Insert </a:t>
            </a:r>
            <a:r>
              <a:rPr lang="en-US" sz="3500" dirty="0" smtClean="0"/>
              <a:t>text </a:t>
            </a:r>
            <a:r>
              <a:rPr lang="en-US" sz="3500" dirty="0"/>
              <a:t>here.</a:t>
            </a:r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120775" y="17968119"/>
            <a:ext cx="13171488" cy="849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dirty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260475" y="27721719"/>
            <a:ext cx="12752388" cy="956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5833725" y="6461919"/>
            <a:ext cx="13312775" cy="876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dirty="0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5892462" y="16063119"/>
            <a:ext cx="13173075" cy="1118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dirty="0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15694025" y="35570319"/>
            <a:ext cx="13592175" cy="39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dirty="0"/>
              <a:t>Your references go here</a:t>
            </a:r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  <a:p>
            <a:pPr eaLnBrk="1" hangingPunct="1">
              <a:spcBef>
                <a:spcPct val="50000"/>
              </a:spcBef>
            </a:pPr>
            <a:endParaRPr lang="en-US" sz="35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8704" y="611805"/>
            <a:ext cx="7397496" cy="3349752"/>
          </a:xfrm>
          <a:prstGeom prst="rect">
            <a:avLst/>
          </a:prstGeom>
        </p:spPr>
      </p:pic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120775" y="28462"/>
            <a:ext cx="20955001" cy="4516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42050" tIns="71025" rIns="142050" bIns="71025" anchor="ctr"/>
          <a:lstStyle>
            <a:defPPr>
              <a:defRPr kern="1200" smtId="4294967295"/>
            </a:defPPr>
          </a:lstStyle>
          <a:p>
            <a:pPr defTabSz="3895725"/>
            <a:r>
              <a:rPr lang="en-US" sz="10300" b="1" dirty="0" smtClean="0">
                <a:solidFill>
                  <a:srgbClr val="003087"/>
                </a:solidFill>
              </a:rPr>
              <a:t>Insert </a:t>
            </a:r>
            <a:r>
              <a:rPr lang="en-US" sz="10300" b="1" dirty="0">
                <a:solidFill>
                  <a:srgbClr val="003087"/>
                </a:solidFill>
              </a:rPr>
              <a:t>t</a:t>
            </a:r>
            <a:r>
              <a:rPr lang="en-US" sz="10300" b="1" dirty="0" smtClean="0">
                <a:solidFill>
                  <a:srgbClr val="003087"/>
                </a:solidFill>
              </a:rPr>
              <a:t>itle </a:t>
            </a:r>
            <a:r>
              <a:rPr lang="en-US" sz="10300" b="1" dirty="0">
                <a:solidFill>
                  <a:srgbClr val="003087"/>
                </a:solidFill>
              </a:rPr>
              <a:t>h</a:t>
            </a:r>
            <a:r>
              <a:rPr lang="en-US" sz="10300" b="1" dirty="0" smtClean="0">
                <a:solidFill>
                  <a:srgbClr val="003087"/>
                </a:solidFill>
              </a:rPr>
              <a:t>ere</a:t>
            </a:r>
            <a:endParaRPr lang="en-US" sz="10300" b="1" dirty="0">
              <a:solidFill>
                <a:srgbClr val="003087"/>
              </a:solidFill>
            </a:endParaRPr>
          </a:p>
          <a:p>
            <a:pPr defTabSz="3895725"/>
            <a:r>
              <a:rPr lang="en-US" sz="4100" b="1" dirty="0" smtClean="0">
                <a:solidFill>
                  <a:srgbClr val="003087"/>
                </a:solidFill>
              </a:rPr>
              <a:t>Presented by:</a:t>
            </a:r>
            <a:endParaRPr lang="en-US" sz="4100" b="1" dirty="0">
              <a:solidFill>
                <a:srgbClr val="003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91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C270E13FC84D438BDC1F8A95B0B9FE" ma:contentTypeVersion="1" ma:contentTypeDescription="Create a new document." ma:contentTypeScope="" ma:versionID="97445f05310f4401623641c76d0baca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26885E-73BA-46B7-9522-C8A3FDFB245C}"/>
</file>

<file path=customXml/itemProps2.xml><?xml version="1.0" encoding="utf-8"?>
<ds:datastoreItem xmlns:ds="http://schemas.openxmlformats.org/officeDocument/2006/customXml" ds:itemID="{04AEF8B4-DDA7-4C25-A8BC-6C6CF6DEA149}"/>
</file>

<file path=customXml/itemProps3.xml><?xml version="1.0" encoding="utf-8"?>
<ds:datastoreItem xmlns:ds="http://schemas.openxmlformats.org/officeDocument/2006/customXml" ds:itemID="{C849E37A-D11A-4F11-9049-B2626D54F24F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St.Helens and Knowsley Teaching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Briers</dc:creator>
  <cp:lastModifiedBy>Eve Briers</cp:lastModifiedBy>
  <cp:revision>7</cp:revision>
  <dcterms:created xsi:type="dcterms:W3CDTF">2018-09-18T15:02:53Z</dcterms:created>
  <dcterms:modified xsi:type="dcterms:W3CDTF">2018-10-31T16:26:12Z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0x01010005C270E13FC84D438BDC1F8A95B0B9FE</vt:lpwstr>
  </property>
</Properties>
</file>